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391</c:v>
                </c:pt>
                <c:pt idx="1">
                  <c:v>675</c:v>
                </c:pt>
                <c:pt idx="2">
                  <c:v>960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영상 스튜디오 사업단 사업 계획을 말씀드리겠습니다. 한 줄로: 참여자가 AI 도구로 자활센터·자활기업·동네 가게의 짧은 홍보 영상을 기획부터 자막까지 만들어 주는 영상 스튜디오 사업단.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95만원 ~ 1억 5,268만원(추정)이고, 인건비는 자활근로·한시적 인건비, 설비는 자활기금으로 조달합니다. 참여자 3~5명과 전문인력 1명이 함께합니다. 그리고 가장 중요한 숫자 — 지원이 끝난 뒤에도 매달 960만원을 팔면 스스로 섭니다. 가장 큰 기대 효과는 「영상 만들 사람이 생긴다」입니다. 센터 글의 영상은 3~5%뿐 — 릴스 반응은 사진 한 장의 두 배 넘게.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센터 글 가운데 영상·릴스는 3~5%뿐입니다. 그런데 분석 대상 글에서 릴스 좋아요는 7로 사진 한 장(3)의 두 배가 넘습니다 — 영상이 더 잘 닿는데 만들 사람이 없습니다.</a:t>
            </a:r>
          </a:p>
          <a:p/>
          <a:p>
            <a:r>
              <a:t>AI 도구로 영상 만드는 문턱이 크게 낮아졌습니다. 어려운 것은 도구가 아니라 기획·자막·소리 맞추기입니다 — 이것은 가르칠 수 있습니다.</a:t>
            </a:r>
          </a:p>
          <a:p/>
          <a:p>
            <a:r>
              <a:t>첫 손님은 자활 안에 있습니다. 지역 사업단·자활기업이 홍보 영상을 맡기면 그 영상이 다른 사업단 매출로 이어집니다.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센터 영상 비율: 3~5% — 만들 사람이 없다. (출처: 자활 인스타그램 전수 조사(웰쉐어, 2026-10-25) — 해시태그 1…)</a:t>
            </a:r>
          </a:p>
          <a:p>
            <a:r>
              <a:t>릴스 반응: 좋아요 7 &gt; 사진 한 장 3 — 영상이 더 잘 닿는다. (출처: 자활 인스타그램 전수 조사(웰쉐어, 2026-10-25) — 해시태그 1…)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자활센터·사업단: 홍보 영상. 달마다. 닿는 법 — 자활 안 첫 일감.</a:t>
            </a:r>
          </a:p>
          <a:p>
            <a:r>
              <a:t>동네 가게: 가게 소개 영상. 수시. 닿는 법 — 상인회·입소문.</a:t>
            </a:r>
          </a:p>
          <a:p>
            <a:r>
              <a:t>공공기관: 행사 영상. 행사 때. 닿는 법 — 제안.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영상 제작사 — 강점 품질, 약점 비싸고 작은 일은 안 받는다. 우리는 30초 · 적당한 값.</a:t>
            </a:r>
          </a:p>
          <a:p>
            <a:r>
              <a:t>직접 찍기 — 강점 공짜, 약점 시간·기술 없음. 우리는 대신 만들어 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자활 안 첫 손님, 청년 참여자에게 맞는 일</a:t>
            </a:r>
          </a:p>
          <a:p>
            <a:r>
              <a:t>W: 도구가 자주 바뀜, 품질 편차</a:t>
            </a:r>
          </a:p>
          <a:p>
            <a:r>
              <a:t>O: 짧은 영상 시대, 가게 홍보 수요</a:t>
            </a:r>
          </a:p>
          <a:p>
            <a:r>
              <a:t>T: 무료 도구로 직접 만드는 사람 증가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△: 자활 안 수요는 분명 · 바깥 수요는 시범으로 확인</a:t>
            </a:r>
          </a:p>
          <a:p>
            <a:r>
              <a:t>기술 ○: 기획·자막·소리 맞추기는 배울 수 있다</a:t>
            </a:r>
          </a:p>
          <a:p>
            <a:r>
              <a:t>자금 ○: 기존 장비 활용 · 구독 도구 몇만 원</a:t>
            </a:r>
          </a:p>
          <a:p>
            <a:r>
              <a:t>인력 ○: 청년 참여자 3명</a:t>
            </a:r>
          </a:p>
          <a:p>
            <a:r>
              <a:t>제도 ○: 청년자활사업단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자활 사업단 소개 30초 — 세로 · 자막 · 인스타·쇼츠 맞춤 / 동네 가게 홍보 — 가게 이야기 30초</a:t>
            </a:r>
          </a:p>
          <a:p>
            <a:r>
              <a:t>일의 흐름: 손님과 10분 기획(무엇을 한 문장으로) → 촬영·그림 재료 → 편집·자막·소리 → 손님 확인 1회 → 올리기 · 반응 기록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기획·자막·소리 — 왜: 도구는 바뀌어도 이것은 남는다. 어떻게: 30초 한 편 만드는 순서표 · 매주 한 편 연습. 언제: 시범 중.</a:t>
            </a:r>
          </a:p>
          <a:p>
            <a:r>
              <a:t>작업 순서표 — 왜: 누가 해도 같은 품질. 어떻게: 순서표 한 장 · 배운 사람이 가르침. 언제: 1년 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사업단 이야기를 아는 사람이 만든다: 자활을 모르는 제작사와 다르다</a:t>
            </a:r>
          </a:p>
          <a:p>
            <a:r>
              <a:t>30초 · 세로 · 자막: 인스타·쇼츠에 바로</a:t>
            </a:r>
          </a:p>
          <a:p/>
          <a:p>
            <a:r>
              <a:t>인기 상품은 감이 아니라 팔린 숫자로 고릅니다. 대표 상품 후보는 자활 사업단 소개 30초, 동네 가게 홍보 영상.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자활센터·사업단: 우리가 주는 것 영상, 받는 것 첫 일감. 첫걸음 — 시범 5곳.</a:t>
            </a:r>
          </a:p>
          <a:p>
            <a:r>
              <a:t>동네 가게·상인회: 우리가 주는 것 홍보 영상, 받는 것 매출. 첫걸음 — 1년 차.</a:t>
            </a:r>
          </a:p>
          <a:p>
            <a:r>
              <a:t>온라인 판매 사업단(04): 우리가 주는 것 상품 영상, 받는 것 판매. 첫걸음 — 1년 차.</a:t>
            </a:r>
          </a:p>
          <a:p/>
          <a:p>
            <a:r>
              <a:t>브랜드 방침: 만든 영상 끝에 같은 마무리 화면 — 「자활 스튜디오가 만들었습니다」.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사업단 5곳 시범: 센터 소개 (1개월) — 1년 목표 5편.</a:t>
            </a:r>
          </a:p>
          <a:p>
            <a:r>
              <a:t>동네 가게: 상인회 (4~12개월) — 1년 목표 가게 10곳.</a:t>
            </a:r>
          </a:p>
          <a:p>
            <a:r>
              <a:t>공공 행사: 제안 (1년 차) — 1년 목표 2건.</a:t>
            </a:r>
          </a:p>
          <a:p/>
          <a:p>
            <a:r>
              <a:t>가격 전략: 30초 한 편 값을 정해 둡니다(자활 안은 싸게, 바깥은 시장 값). 시범 때 한 편 만드는 시간을 재서 정합니다.</a:t>
            </a:r>
          </a:p>
          <a:p>
            <a:r>
              <a:t>홍보: 만든 영상 모아 보기 / 전후 반응 숫자 공개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1개월(시범): 청년 참여자 3명 · 사업단 5곳 30초 영상. 책임 팀장. 확인 기준 — 5편 완성 + 손님 만족.</a:t>
            </a:r>
          </a:p>
          <a:p>
            <a:r>
              <a:t>관문: 만족 4곳 이상 + 다시 맡기겠다는 곳 2곳이면 계속. 책임 센터장. 확인 기준 — 계속/멈춤.</a:t>
            </a:r>
          </a:p>
          <a:p>
            <a:r>
              <a:t>2~12개월: 동네 가게 10곳 · 순서표. 책임 팀장. 확인 기준 — 월 제작 편수.</a:t>
            </a:r>
          </a:p>
          <a:p>
            <a:r>
              <a:t>2~3년 차: 사업단 정식 팀 · 공공 행사. 책임 팀장.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95만원 ~ 1억 5,268만원(추정)입니다.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391만원(하루 178,000원)</a:t>
            </a:r>
          </a:p>
          <a:p>
            <a:r>
              <a:t>3~5년 차 · 50% 지원: 필요한 월 매출 675만원(하루 307,000원)</a:t>
            </a:r>
          </a:p>
          <a:p>
            <a:r>
              <a:t>6년 차부터 · 지원 없음: 필요한 월 매출 960만원(하루 436,000원)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월 제작 편수: 1년 5, 3년 20 — 작업 일지</a:t>
            </a:r>
          </a:p>
          <a:p>
            <a:r>
              <a:t>다시 맡긴 손님: 1년 2곳, 3년 15곳 — 주문 기록</a:t>
            </a:r>
          </a:p>
          <a:p>
            <a:r>
              <a:t>영상 반응: 1년 기록, 3년 기록 — 조회·좋아요</a:t>
            </a:r>
          </a:p>
          <a:p>
            <a:r>
              <a:t>사회적 가치: 청년 일자리·기술(참여자 3~5명) / 다른 사업단 홍보(만든 영상 수)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도구가 바뀜(가능성 높음, 영향 중간): 대응 — 도구보다 기획·자막·소리를 가르친다. 미리 볼 신호 — 도구 변경.</a:t>
            </a:r>
          </a:p>
          <a:p>
            <a:r>
              <a:t>품질 편차(가능성 중간, 영향 중간): 대응 — 순서표·확인 1회. 미리 볼 신호 — 다시 고친 횟수.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지역 자활·동네 가게의 영상 담당</a:t>
            </a:r>
          </a:p>
          <a:p>
            <a:r>
              <a:t>넓히기: 다른 광역 청년자활사업단에 순서표 전수</a:t>
            </a:r>
          </a:p>
          <a:p>
            <a:r>
              <a:t>이 사업의 장점: 장비비가 거의 없고, 다른 자활 사업의 판로를 함께 넓힌다</a:t>
            </a:r>
          </a:p>
          <a:p/>
          <a:p>
            <a:r>
              <a:t>가장 큰 기대 효과는 「영상 만들 사람이 생긴다」. 센터 글의 영상은 3~5%뿐 — 릴스 반응은 사진 한 장의 두 배 넘게. 근거: 릴스 좋아요 7 · 사진 3(전수 조사).</a:t>
            </a:r>
          </a:p>
          <a:p>
            <a:r>
              <a:t>마지막으로 여쭙니다 — 우리 센터 영상, 무엇부터 찍고 싶나요?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10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AI 영상 스튜디오 사업단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황당하지만 생각해볼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참여자가 AI 도구로 자활센터·자활기업·동네 가게의 짧은 홍보 영상을 기획부터 자막까지 만들어 주는 영상 스튜디오 사업단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95만원 ~ 1억 5,268만원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3~5명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960만원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영상 만들 사람이 생긴다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참여자가 AI 도구로 자활센터·자활기업·동네 가게의 짧은 홍보 영상을 기획부터 자막까지 만들어 주는 영상 스튜디오 사업단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센터 글의 영상은 3~5%뿐 — 릴스 반응은 사진 한 장의 두 배 넘게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센터 글 가운데 영상·릴스는 3~5%뿐입니다. 그런데 분석 대상 글에서 릴스 좋아요는 7로 사진 한 장(3)의 두 배가 넘습니다 — 영상이 더 잘 닿는데 만들 사람이 없습니다.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AI 도구로 영상 만드는 문턱이 크게 낮아졌습니다. 어려운 것은 도구가 아니라 기획·자막·소리 맞추기입니다 — 이것은 가르칠 수 있습니다.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첫 손님은 자활 안에 있습니다. 지역 사업단·자활기업이 홍보 영상을 맡기면 그 영상이 다른 사업단 매출로 이어집니다.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센터 영상 비율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3~5%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만들 사람이 없다</a:t>
            </a:r>
          </a:p>
        </p:txBody>
      </p:sp>
      <p:sp>
        <p:nvSpPr>
          <p:cNvPr id="8" name="s2_m"/>
          <p:cNvSpPr/>
          <p:nvPr/>
        </p:nvSpPr>
        <p:spPr>
          <a:xfrm>
            <a:off x="6195059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릴스 반응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좋아요 7 &gt; 사진 한 장 3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영상이 더 잘 닿는다</a:t>
            </a:r>
          </a:p>
        </p:txBody>
      </p:sp>
      <p:sp>
        <p:nvSpPr>
          <p:cNvPr id="9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자활센터·사업단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홍보 영상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달마다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자활 안 첫 일감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동네 가게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가게 소개 영상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수시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상인회·입소문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영상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행사 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제안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영상 제작사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품질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비싸고 작은 일은 안 받는다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30초 · 적당한 값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직접 찍기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공짜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시간·기술 없음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대신 만들어 줌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안 첫 손님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청년 참여자에게 맞는 일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도구가 자주 바뀜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품질 편차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짧은 영상 시대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가게 홍보 수요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무료 도구로 직접 만드는 사람 증가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안 수요는 분명 · 바깥 수요는 시범으로 확인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기획·자막·소리 맞추기는 배울 수 있다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기존 장비 활용 · 구독 도구 몇만 원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 참여자 3명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청년자활사업단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 사업단 소개 30초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세로 · 자막 · 인스타·쇼츠 맞춤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센터·사업단 · 건당</a:t>
            </a:r>
          </a:p>
        </p:txBody>
      </p:sp>
      <p:sp>
        <p:nvSpPr>
          <p:cNvPr id="8" name="s1_p1"/>
          <p:cNvSpPr/>
          <p:nvPr/>
        </p:nvSpPr>
        <p:spPr>
          <a:xfrm>
            <a:off x="6195059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동네 가게 홍보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가게 이야기 30초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가게 · 건당</a:t>
            </a:r>
          </a:p>
        </p:txBody>
      </p:sp>
      <p:sp>
        <p:nvSpPr>
          <p:cNvPr id="9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손님과 10분 기획(무엇을 한 문장으로)</a:t>
            </a:r>
          </a:p>
        </p:txBody>
      </p:sp>
      <p:sp>
        <p:nvSpPr>
          <p:cNvPr id="10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촬영·그림 재료</a:t>
            </a:r>
          </a:p>
        </p:txBody>
      </p:sp>
      <p:sp>
        <p:nvSpPr>
          <p:cNvPr id="11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편집·자막·소리</a:t>
            </a:r>
          </a:p>
        </p:txBody>
      </p:sp>
      <p:sp>
        <p:nvSpPr>
          <p:cNvPr id="13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손님 확인 1회</a:t>
            </a:r>
          </a:p>
        </p:txBody>
      </p:sp>
      <p:sp>
        <p:nvSpPr>
          <p:cNvPr id="15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올리기 · 반응 기록</a:t>
            </a:r>
          </a:p>
        </p:txBody>
      </p:sp>
      <p:sp>
        <p:nvSpPr>
          <p:cNvPr id="17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기획·자막·소리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도구는 바뀌어도 이것은 남는다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30초 한 편 만드는 순서표 · 매주 한 편 연습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중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작업 순서표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누가 해도 같은 품질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순서표 한 장 · 배운 사람이 가르침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사업단 이야기를 아는 사람이 만든다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자활을 모르는 제작사와 다르다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30초 · 세로 · 자막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인스타·쇼츠에 바로</a:t>
            </a:r>
          </a:p>
        </p:txBody>
      </p:sp>
      <p:sp>
        <p:nvSpPr>
          <p:cNvPr id="9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0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1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3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4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5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6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7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8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AI 영상 스튜디오 사업단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자활센터·사업단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영상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첫 일감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동네 가게·상인회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홍보 영상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매출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온라인 판매 사업단(04)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상품 영상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판매</a:t>
            </a:r>
          </a:p>
        </p:txBody>
      </p:sp>
      <p:sp>
        <p:nvSpPr>
          <p:cNvPr id="11" name="s5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만든 영상 끝에 같은 마무리 화면 — 「자활 스튜디오가 만들었습니다」.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 사업단 5곳 시범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센터 소개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5편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4~12개월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동네 가게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상인회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가게 10곳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 행사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제안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2건</a:t>
            </a:r>
          </a:p>
        </p:txBody>
      </p:sp>
      <p:sp>
        <p:nvSpPr>
          <p:cNvPr id="16" name="s4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30초 한 편 값을 정해 둡니다(자활 안은 싸게, 바깥은 시장 값). 시범 때 한 편 만드는 시간을 재서 정합니다.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1개월(시범)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 참여자 3명 · 사업단 5곳 30초 영상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5편 완성 + 손님 만족</a:t>
            </a:r>
          </a:p>
        </p:txBody>
      </p:sp>
      <p:sp>
        <p:nvSpPr>
          <p:cNvPr id="10" name="s2_when"/>
          <p:cNvSpPr/>
          <p:nvPr/>
        </p:nvSpPr>
        <p:spPr>
          <a:xfrm>
            <a:off x="336042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관문</a:t>
            </a:r>
          </a:p>
        </p:txBody>
      </p:sp>
      <p:sp>
        <p:nvSpPr>
          <p:cNvPr id="11" name="s2_what"/>
          <p:cNvSpPr/>
          <p:nvPr/>
        </p:nvSpPr>
        <p:spPr>
          <a:xfrm>
            <a:off x="336042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만족 4곳 이상 + 다시 맡기겠다는 곳 2곳이면 계속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계속/멈춤</a:t>
            </a:r>
          </a:p>
        </p:txBody>
      </p:sp>
      <p:sp>
        <p:nvSpPr>
          <p:cNvPr id="12" name="s3_when"/>
          <p:cNvSpPr/>
          <p:nvPr/>
        </p:nvSpPr>
        <p:spPr>
          <a:xfrm>
            <a:off x="617220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617220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동네 가게 10곳 · 순서표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제작 편수</a:t>
            </a:r>
          </a:p>
        </p:txBody>
      </p:sp>
      <p:sp>
        <p:nvSpPr>
          <p:cNvPr id="14" name="s4_when"/>
          <p:cNvSpPr/>
          <p:nvPr/>
        </p:nvSpPr>
        <p:spPr>
          <a:xfrm>
            <a:off x="898398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2~3년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898398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사업단 정식 팀 · 공공 행사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95만원 ~ 1억 5,268만원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960만원을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제작 편수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5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20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다시 맡긴 손님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2곳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15곳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영상 반응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</a:t>
            </a:r>
          </a:p>
        </p:txBody>
      </p:sp>
      <p:sp>
        <p:nvSpPr>
          <p:cNvPr id="16" name="s4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청년 일자리·기술 — 참여자 3~5명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다른 사업단 홍보 — 만든 영상 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도구가 바뀜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도구보다 기획·자막·소리를 가르친다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도구 변경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품질 편차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순서표·확인 1회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다시 고친 횟수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10 · AI 영상 스튜디오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지역 자활·동네 가게의 영상 담당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다른 광역 청년자활사업단에 순서표 전수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장비비가 거의 없고, 다른 자활 사업의 판로를 함께 넓힌다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영상 만들 사람이 생긴다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센터 글의 영상은 3~5%뿐 — 릴스 반응은 사진 한 장의 두 배 넘게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