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349</c:v>
                </c:pt>
                <c:pt idx="1">
                  <c:v>634</c:v>
                </c:pt>
                <c:pt idx="2">
                  <c:v>919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이야기꾼 강사단 사업 계획을 말씀드리겠습니다. 한 줄로: 자활로 다시 일어선 참여자가 학교·복지관·기업 연수에 강사로 나가 자기 이야기와 자활 생산품 체험을 전하는 강사단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9,715만원 ~ 1억 4,828만원(추정)이고, 인건비는 자활근로·한시적 인건비, 설비는 자활기금으로 조달합니다. 참여자 3~5명과 전문인력 1명이 함께합니다. 그리고 가장 중요한 숫자 — 지원이 끝난 뒤에도 매달 919만원을 팔면 스스로 섭니다. 가장 큰 기대 효과는 「이야기가 일이 된다」입니다. 센터 글에서 가장 많은 주제가 참여자 이야기(33%) — 그 이야기를 강의로.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자활센터에는 늘 바깥 강사가 와서 가르칩니다. 참여자는 언제나 듣는 쪽입니다. 그런데 자활 인스타 센터 글(917개)에서 가장 많은 주제는 「참여자 이야기」(33%)입니다 — 가장 힘 있는 이야기는 참여자 안에 있습니다.</a:t>
            </a:r>
          </a:p>
          <a:p/>
          <a:p>
            <a:r>
              <a:t>학교 진로 수업·기업 사회공헌 연수·주민 강좌는 「살아 있는 이야기」를 찾습니다. 다시 일어선 사람이 직접 하는 30분은 어떤 강의 자료보다 오래 남습니다.</a:t>
            </a:r>
          </a:p>
          <a:p/>
          <a:p>
            <a:r>
              <a:t>강의는 설비가 거의 들지 않는 사업입니다. 이야기와 체험 재료(자활 생산품)만 있으면 됩니다. 강의료가 곧 참여자 소득이고, 체험 재료 구매가 다른 자활 사업단의 매출이 됩니다.</a:t>
            </a:r>
          </a:p>
          <a:p/>
          <a:p>
            <a:r>
              <a:t>강사·교육 계정은 21곳으로 이름 붙은 무리 가운데 가장 많습니다 — 강의 시장이 자활 주변에 이미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센터 글 주제: 「참여자 이야기」 33% — 1위 — 가장 힘 있는 이야기가 참여자에게 있다. (출처: 자활 인스타그램 전수 조사(웰쉐어, 2026-10-25) — 해시태그 1…)</a:t>
            </a:r>
          </a:p>
          <a:p>
            <a:r>
              <a:t>자활 주변 강사·교육 계정: 21곳 — 이름 붙은 무리 1위 — 강의 수요가 이미 있다. (출처: 자활 인스타그램 전수 조사(웰쉐어, 2026-10-25) — 해시태그 1…)</a:t>
            </a:r>
          </a:p>
          <a:p>
            <a:r>
              <a:t>고령·사회 문제 관심: 초고령사회(65세 이상 21.2%) — 복지·돌봄 주제 강의 수요가 는다. (출처: 행정안전부 주민등록 인구통계 — 65세 이상 20.0%(2024-12-2…)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중·고등학교 진로 담당: 진로 수업·인성 교육 강사. 학기마다. 닿는 법 — 교육청·학교에 강의 안내 한 장.</a:t>
            </a:r>
          </a:p>
          <a:p>
            <a:r>
              <a:t>기업 사회공헌·연수 담당: 임직원 연수. 분기. 닿는 법 — 사회적경제 네트워크 · 제안서.</a:t>
            </a:r>
          </a:p>
          <a:p>
            <a:r>
              <a:t>복지관·주민센터: 주민 강좌. 달마다. 닿는 법 — 광역자활센터 소개.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전문 강사 — 강점 말솜씨·경력, 약점 자기 이야기가 아니다. 우리는 본인의 실제 이야기 + 체험.</a:t>
            </a:r>
          </a:p>
          <a:p>
            <a:r>
              <a:t>영상 강의 — 강점 값이 싸다, 약점 현장감이 없다. 우리는 얼굴을 마주하는 30분 + 손으로 하는 20분.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진짜 이야기, 설비가 거의 없다, 체험 재료가 자활 생산품</a:t>
            </a:r>
          </a:p>
          <a:p>
            <a:r>
              <a:t>W: 말하기 경험 부족, 사생활 노출 부담, 강의 일정이 들쭉날쭉</a:t>
            </a:r>
          </a:p>
          <a:p>
            <a:r>
              <a:t>O: 학교 진로 교육, 기업 사회공헌 연수, 자활 인식 개선</a:t>
            </a:r>
          </a:p>
          <a:p>
            <a:r>
              <a:t>T: 낙인·사생활, 강사 한 사람에게 쏠림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△: 학교·기업 수요는 있으나 자활 강사단은 처음 — 복지관 한 곳 무료 시범으로 반응 확인</a:t>
            </a:r>
          </a:p>
          <a:p>
            <a:r>
              <a:t>기술 ○: 30분 이야기 구성·체험 진행은 연습으로 익힌다</a:t>
            </a:r>
          </a:p>
          <a:p>
            <a:r>
              <a:t>자금 ○: 시범 30만~80만 원 · 사업단 1년 수백만 원 수준</a:t>
            </a:r>
          </a:p>
          <a:p>
            <a:r>
              <a:t>인력 △: 본인이 원해야 한다 — 억지로 세우지 않는다</a:t>
            </a:r>
          </a:p>
          <a:p>
            <a:r>
              <a:t>제도 ○: 자활근로 사업단 안 작은 팀으로 시작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학교 진로 수업(50분) — 30분 이야기 + 20분 체험 / 기업 연수 — 사회공헌 연수 + 생산품 체험 / 복지관 주민 강좌 — 주민 대상 · 생활 이야기</a:t>
            </a:r>
          </a:p>
          <a:p>
            <a:r>
              <a:t>일의 흐름: 강사 본인이 이야기 범위 고르기(이름·얼굴 공개 여부) → 강의안 한 장 · 체험 재료 준비 → 리허설(사업단 안) → 강의 · 체험 → 만족도·다시 부를지 기록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이야기 구성 — 왜: 같은 경험도 순서가 바뀌면 힘이 달라진다. 어떻게: 「그때 → 바뀐 순간 → 지금」 세 칸 강의안 · 리허설 3회. 언제: 시범 전.</a:t>
            </a:r>
          </a:p>
          <a:p>
            <a:r>
              <a:t>체험 진행 — 왜: 듣기만 하면 잊는다 — 손으로 하면 남는다. 어떻게: 자활 생산품 체험 20분 진행표. 언제: 시범 전.</a:t>
            </a:r>
          </a:p>
          <a:p>
            <a:r>
              <a:t>강사 서로 가르치기 — 왜: 한 사람에 쏠리지 않게. 어떻게: 먼저 한 강사가 다음 강사 리허설을 봐 준다. 언제: 1년 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강사 본인의 실제 이야기(본인이 고른 만큼만): 다른 강의에는 없는 진짜</a:t>
            </a:r>
          </a:p>
          <a:p>
            <a:r>
              <a:t>자활 생산품 체험: 강의가 다른 사업단 매출로 이어진다</a:t>
            </a:r>
          </a:p>
          <a:p/>
          <a:p>
            <a:r>
              <a:t>인기 상품은 감이 아니라 팔린 숫자로 고릅니다. 대표 상품 후보는 학교 진로 수업, 기업 사회공헌 연수, 복지관 주민 강좌.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교육청·학교: 우리가 주는 것 진로 수업, 받는 것 정기 강의. 첫걸음 — 시범 뒤 학교 1곳.</a:t>
            </a:r>
          </a:p>
          <a:p>
            <a:r>
              <a:t>기업 사회공헌팀: 우리가 주는 것 연수, 받는 것 강사료. 첫걸음 — 1년 차 2곳.</a:t>
            </a:r>
          </a:p>
          <a:p>
            <a:r>
              <a:t>자활 생산품 사업단: 우리가 주는 것 체험 재료 구매, 받는 것 판매. 첫걸음 — 시범부터.</a:t>
            </a:r>
          </a:p>
          <a:p/>
          <a:p>
            <a:r>
              <a:t>브랜드 방침: 강사 이름이 곧 브랜드입니다 — 「이야기꾼 ○○○」. 강의 끝에 같은 마무리 한 마디와 체험 꾸러미로 기억되게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복지관 무료 시범: 광역센터 소개 (1개월) — 1년 목표 1회.</a:t>
            </a:r>
          </a:p>
          <a:p>
            <a:r>
              <a:t>학교 진로 수업: 교육청·학교 안내 (2~6개월) — 1년 목표 학교 3곳.</a:t>
            </a:r>
          </a:p>
          <a:p>
            <a:r>
              <a:t>기업 연수: 사회공헌 담당 제안 (6개월~) — 1년 목표 기업 2곳.</a:t>
            </a:r>
          </a:p>
          <a:p/>
          <a:p>
            <a:r>
              <a:t>가격 전략: 강의료는 학교·기관 외부 강사료 기준에 맞추고, 체험 재료비는 따로 받습니다. 강의료는 강사에게, 재료비는 사업단에게 갑니다.</a:t>
            </a:r>
          </a:p>
          <a:p>
            <a:r>
              <a:t>홍보: 강의 장면(본인 동의 범위) 짧은 영상 / 학교 후기 카드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0~1개월(시범): 참여자 3명 · 강의안 · 복지관 1곳 무료 시범. 책임 센터 실무자. 확인 기준 — 참석자 만족도 80%.</a:t>
            </a:r>
          </a:p>
          <a:p>
            <a:r>
              <a:t>관문: 만족도 80% + 다시 부르겠다는 기관 1곳이면 계속. 책임 센터장. 확인 기준 — 계속/멈춤 결정.</a:t>
            </a:r>
          </a:p>
          <a:p>
            <a:r>
              <a:t>2~6개월: 학교 3곳 · 강의안 고침. 책임 팀장. 확인 기준 — 강의 10회.</a:t>
            </a:r>
          </a:p>
          <a:p>
            <a:r>
              <a:t>7~12개월: 기업 연수 2곳 · 강사 5명. 책임 팀장. 확인 기준 — 강의료 수입 기록.</a:t>
            </a:r>
          </a:p>
          <a:p>
            <a:r>
              <a:t>2년 차: 사업단 안 정식 팀 · 강사 서로 가르치기. 책임 팀장. 확인 기준 — 강사 1인당 월 강의 4회.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9,715만원 ~ 1억 4,828만원(추정)입니다.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349만원(하루 159,000원)</a:t>
            </a:r>
          </a:p>
          <a:p>
            <a:r>
              <a:t>3~5년 차 · 50% 지원: 필요한 월 매출 634만원(하루 288,000원)</a:t>
            </a:r>
          </a:p>
          <a:p>
            <a:r>
              <a:t>6년 차부터 · 지원 없음: 필요한 월 매출 919만원(하루 418,000원)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강의 횟수: 1년 20회, 3년 80회 — 강의 일지</a:t>
            </a:r>
          </a:p>
          <a:p>
            <a:r>
              <a:t>다시 부른 기관: 1년 3곳, 3년 15곳 — 재요청 기록</a:t>
            </a:r>
          </a:p>
          <a:p>
            <a:r>
              <a:t>만족도: 1년 80%, 3년 85% — 설문</a:t>
            </a:r>
          </a:p>
          <a:p>
            <a:r>
              <a:t>체험 재료 구매(다른 사업단 매출): 1년 기록, 3년 기록 — 구매 장부</a:t>
            </a:r>
          </a:p>
          <a:p>
            <a:r>
              <a:t>사회적 가치: 참여자 자존감·소득(강의료 수입 · 본인 소감) / 자활 인식 개선(강의 들은 사람 수) / 다른 사업단 매출(체험 재료 구매액)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사생활·낙인(가능성 중간, 영향 큼): 대응 — 공개 범위를 본인이 고름 · 이름·얼굴 선택. 미리 볼 신호 — 강사 소감.</a:t>
            </a:r>
          </a:p>
          <a:p>
            <a:r>
              <a:t>강사 한 사람에 쏠림(가능성 높음, 영향 중간): 대응 — 강사 서로 가르치기 · 강의안 공유. 미리 볼 신호 — 강사별 강의 수.</a:t>
            </a:r>
          </a:p>
          <a:p>
            <a:r>
              <a:t>수요가 학기에 몰림(가능성 높음, 영향 중간): 대응 — 기업·복지관으로 방학 채우기. 미리 볼 신호 — 월별 강의 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지역 학교·기업이 찾는 자활 이야기꾼 강사단 · 강사 10명</a:t>
            </a:r>
          </a:p>
          <a:p>
            <a:r>
              <a:t>넓히기: 광역 단위 강사 명부 · 다른 지역 강사단과 교류</a:t>
            </a:r>
          </a:p>
          <a:p>
            <a:r>
              <a:t>이 사업의 장점: 설비가 거의 없고, 참여자의 경험 자체가 자산이 된다</a:t>
            </a:r>
          </a:p>
          <a:p/>
          <a:p>
            <a:r>
              <a:t>가장 큰 기대 효과는 「이야기가 일이 된다」. 센터 글에서 가장 많은 주제가 참여자 이야기(33%) — 그 이야기를 강의로. 근거: 자활 인스타 전수 조사(10-25).</a:t>
            </a:r>
          </a:p>
          <a:p>
            <a:r>
              <a:t>마지막으로 여쭙니다 — 여러분 센터의 이야기꾼은 누구인가요?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06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이야기꾼 강사단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황당하지만 생각해볼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자활로 다시 일어선 참여자가 학교·복지관·기업 연수에 강사로 나가 자기 이야기와 자활 생산품 체험을 전하는 강사단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9,715만원 ~ 1억 4,828만원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3~5명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919만원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이야기가 일이 된다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자활로 다시 일어선 참여자가 학교·복지관·기업 연수에 강사로 나가 자기 이야기와 자활 생산품 체험을 전하는 강사단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센터 글에서 가장 많은 주제가 참여자 이야기(33%) — 그 이야기를 강의로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자활센터에는 늘 바깥 강사가 와서 가르칩니다. 참여자는 언제나 듣는 쪽입니다. 그런데 자활 인스타 센터 글(917개)에서 가장 많은 주제는 「참여자 이야기」(33%)입니다 — 가장 힘 있는 이야기는 참여자 안에 있습니다.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학교 진로 수업·기업 사회공헌 연수·주민 강좌는 「살아 있는 이야기」를 찾습니다. 다시 일어선 사람이 직접 하는 30분은 어떤 강의 자료보다 오래 남습니다.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강의는 설비가 거의 들지 않는 사업입니다. 이야기와 체험 재료(자활 생산품)만 있으면 됩니다. 강의료가 곧 참여자 소득이고, 체험 재료 구매가 다른 자활 사업단의 매출이 됩니다.</a:t>
            </a:r>
          </a:p>
        </p:txBody>
      </p:sp>
      <p:sp>
        <p:nvSpPr>
          <p:cNvPr id="16" name="s4_bg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4_n"/>
          <p:cNvSpPr/>
          <p:nvPr/>
        </p:nvSpPr>
        <p:spPr>
          <a:xfrm>
            <a:off x="630936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8" name="s4_p"/>
          <p:cNvSpPr txBox="1"/>
          <p:nvPr/>
        </p:nvSpPr>
        <p:spPr>
          <a:xfrm>
            <a:off x="690372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강사·교육 계정은 21곳으로 이름 붙은 무리 가운데 가장 많습니다 — 강의 시장이 자활 주변에 이미 있습니다.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353568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센터 글 주제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「참여자 이야기」 33% — 1위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가장 힘 있는 이야기가 참여자에게 있다</a:t>
            </a:r>
          </a:p>
        </p:txBody>
      </p:sp>
      <p:sp>
        <p:nvSpPr>
          <p:cNvPr id="8" name="s2_m"/>
          <p:cNvSpPr/>
          <p:nvPr/>
        </p:nvSpPr>
        <p:spPr>
          <a:xfrm>
            <a:off x="4312920" y="2057400"/>
            <a:ext cx="353568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주변 강사·교육 계정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21곳 — 이름 붙은 무리 1위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강의 수요가 이미 있다</a:t>
            </a:r>
          </a:p>
        </p:txBody>
      </p:sp>
      <p:sp>
        <p:nvSpPr>
          <p:cNvPr id="9" name="s3_m"/>
          <p:cNvSpPr/>
          <p:nvPr/>
        </p:nvSpPr>
        <p:spPr>
          <a:xfrm>
            <a:off x="8077200" y="2057400"/>
            <a:ext cx="353568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고령·사회 문제 관심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초고령사회(65세 이상 21.2%)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복지·돌봄 주제 강의 수요가 는다</a:t>
            </a:r>
          </a:p>
        </p:txBody>
      </p:sp>
      <p:sp>
        <p:nvSpPr>
          <p:cNvPr id="10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중·고등학교 진로 담당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진로 수업·인성 교육 강사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학기마다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교육청·학교에 강의 안내 한 장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사회공헌·연수 담당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임직원 연수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분기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사회적경제 네트워크 · 제안서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복지관·주민센터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주민 강좌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달마다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광역자활센터 소개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전문 강사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말솜씨·경력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자기 이야기가 아니다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본인의 실제 이야기 + 체험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영상 강의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값이 싸다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현장감이 없다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얼굴을 마주하는 30분 + 손으로 하는 20분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진짜 이야기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설비가 거의 없다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체험 재료가 자활 생산품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말하기 경험 부족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사생활 노출 부담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강의 일정이 들쭉날쭉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학교 진로 교육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기업 사회공헌 연수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인식 개선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낙인·사생활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강사 한 사람에게 쏠림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학교·기업 수요는 있으나 자활 강사단은 처음 — 복지관 한 곳 무료 시범으로 반응 확인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30분 이야기 구성·체험 진행은 연습으로 익힌다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시범 30만~80만 원 · 사업단 1년 수백만 원 수준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본인이 원해야 한다 — 억지로 세우지 않는다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자활근로 사업단 안 작은 팀으로 시작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학교 진로 수업(50분)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30분 이야기 + 20분 체험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중·고등학교 · 학기 단위</a:t>
            </a:r>
          </a:p>
        </p:txBody>
      </p:sp>
      <p:sp>
        <p:nvSpPr>
          <p:cNvPr id="8" name="s1_p1"/>
          <p:cNvSpPr/>
          <p:nvPr/>
        </p:nvSpPr>
        <p:spPr>
          <a:xfrm>
            <a:off x="431292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연수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사회공헌 연수 + 생산품 체험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기업 · 회당</a:t>
            </a:r>
          </a:p>
        </p:txBody>
      </p:sp>
      <p:sp>
        <p:nvSpPr>
          <p:cNvPr id="9" name="s1_p2"/>
          <p:cNvSpPr/>
          <p:nvPr/>
        </p:nvSpPr>
        <p:spPr>
          <a:xfrm>
            <a:off x="807720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 주민 강좌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주민 대상 · 생활 이야기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복지관 · 달마다</a:t>
            </a:r>
          </a:p>
        </p:txBody>
      </p:sp>
      <p:sp>
        <p:nvSpPr>
          <p:cNvPr id="10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강사 본인이 이야기 범위 고르기(이름·얼굴 공개 여부)</a:t>
            </a:r>
          </a:p>
        </p:txBody>
      </p:sp>
      <p:sp>
        <p:nvSpPr>
          <p:cNvPr id="11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강의안 한 장 · 체험 재료 준비</a:t>
            </a:r>
          </a:p>
        </p:txBody>
      </p:sp>
      <p:sp>
        <p:nvSpPr>
          <p:cNvPr id="12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리허설(사업단 안)</a:t>
            </a:r>
          </a:p>
        </p:txBody>
      </p:sp>
      <p:sp>
        <p:nvSpPr>
          <p:cNvPr id="14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강의 · 체험</a:t>
            </a:r>
          </a:p>
        </p:txBody>
      </p:sp>
      <p:sp>
        <p:nvSpPr>
          <p:cNvPr id="16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만족도·다시 부를지 기록</a:t>
            </a:r>
          </a:p>
        </p:txBody>
      </p:sp>
      <p:sp>
        <p:nvSpPr>
          <p:cNvPr id="18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이야기 구성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같은 경험도 순서가 바뀌면 힘이 달라진다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「그때 → 바뀐 순간 → 지금」 세 칸 강의안 · 리허설 3회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전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체험 진행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듣기만 하면 잊는다 — 손으로 하면 남는다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자활 생산품 체험 20분 진행표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전</a:t>
            </a:r>
          </a:p>
        </p:txBody>
      </p:sp>
      <p:sp>
        <p:nvSpPr>
          <p:cNvPr id="13" name="s3_a"/>
          <p:cNvSpPr/>
          <p:nvPr/>
        </p:nvSpPr>
        <p:spPr>
          <a:xfrm>
            <a:off x="548640" y="484632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강사 서로 가르치기</a:t>
            </a:r>
          </a:p>
        </p:txBody>
      </p:sp>
      <p:sp>
        <p:nvSpPr>
          <p:cNvPr id="14" name="s3_b"/>
          <p:cNvSpPr/>
          <p:nvPr/>
        </p:nvSpPr>
        <p:spPr>
          <a:xfrm>
            <a:off x="3383280" y="484632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한 사람에 쏠리지 않게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먼저 한 강사가 다음 강사 리허설을 봐 준다</a:t>
            </a:r>
          </a:p>
        </p:txBody>
      </p:sp>
      <p:sp>
        <p:nvSpPr>
          <p:cNvPr id="15" name="s3_t"/>
          <p:cNvSpPr/>
          <p:nvPr/>
        </p:nvSpPr>
        <p:spPr>
          <a:xfrm>
            <a:off x="9509760" y="484632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강사 본인의 실제 이야기(본인이 고른 만큼만)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다른 강의에는 없는 진짜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 생산품 체험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강의가 다른 사업단 매출로 이어진다</a:t>
            </a:r>
          </a:p>
        </p:txBody>
      </p:sp>
      <p:sp>
        <p:nvSpPr>
          <p:cNvPr id="9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0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1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3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4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5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6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7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8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이야기꾼 강사단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교육청·학교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진로 수업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정기 강의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사회공헌팀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연수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강사료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 생산품 사업단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체험 재료 구매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판매</a:t>
            </a:r>
          </a:p>
        </p:txBody>
      </p:sp>
      <p:sp>
        <p:nvSpPr>
          <p:cNvPr id="11" name="s5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강사 이름이 곧 브랜드입니다 — 「이야기꾼 ○○○」. 강의 끝에 같은 마무리 한 마디와 체험 꾸러미로 기억되게 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 무료 시범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광역센터 소개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1회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2~6개월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학교 진로 수업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교육청·학교 안내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학교 3곳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6개월~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기업 연수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사회공헌 담당 제안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기업 2곳</a:t>
            </a:r>
          </a:p>
        </p:txBody>
      </p:sp>
      <p:sp>
        <p:nvSpPr>
          <p:cNvPr id="16" name="s4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강의료는 학교·기관 외부 강사료 기준에 맞추고, 체험 재료비는 따로 받습니다. 강의료는 강사에게, 재료비는 사업단에게 갑니다.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0~1개월(시범)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 3명 · 강의안 · 복지관 1곳 무료 시범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센터 실무자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참석자 만족도 80%</a:t>
            </a:r>
          </a:p>
        </p:txBody>
      </p:sp>
      <p:sp>
        <p:nvSpPr>
          <p:cNvPr id="10" name="s2_when"/>
          <p:cNvSpPr/>
          <p:nvPr/>
        </p:nvSpPr>
        <p:spPr>
          <a:xfrm>
            <a:off x="2798064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관문</a:t>
            </a:r>
          </a:p>
        </p:txBody>
      </p:sp>
      <p:sp>
        <p:nvSpPr>
          <p:cNvPr id="11" name="s2_what"/>
          <p:cNvSpPr/>
          <p:nvPr/>
        </p:nvSpPr>
        <p:spPr>
          <a:xfrm>
            <a:off x="2798064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만족도 80% + 다시 부르겠다는 기관 1곳이면 계속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센터장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계속/멈춤 결정</a:t>
            </a:r>
          </a:p>
        </p:txBody>
      </p:sp>
      <p:sp>
        <p:nvSpPr>
          <p:cNvPr id="12" name="s3_when"/>
          <p:cNvSpPr/>
          <p:nvPr/>
        </p:nvSpPr>
        <p:spPr>
          <a:xfrm>
            <a:off x="5047488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2~6개월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5047488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학교 3곳 · 강의안 고침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강의 10회</a:t>
            </a:r>
          </a:p>
        </p:txBody>
      </p:sp>
      <p:sp>
        <p:nvSpPr>
          <p:cNvPr id="14" name="s4_when"/>
          <p:cNvSpPr/>
          <p:nvPr/>
        </p:nvSpPr>
        <p:spPr>
          <a:xfrm>
            <a:off x="7296912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7~12개월</a:t>
            </a:r>
          </a:p>
        </p:txBody>
      </p:sp>
      <p:sp>
        <p:nvSpPr>
          <p:cNvPr id="15" name="s4_what"/>
          <p:cNvSpPr/>
          <p:nvPr/>
        </p:nvSpPr>
        <p:spPr>
          <a:xfrm>
            <a:off x="7296912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기업 연수 2곳 · 강사 5명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강의료 수입 기록</a:t>
            </a:r>
          </a:p>
        </p:txBody>
      </p:sp>
      <p:sp>
        <p:nvSpPr>
          <p:cNvPr id="16" name="s5_when"/>
          <p:cNvSpPr/>
          <p:nvPr/>
        </p:nvSpPr>
        <p:spPr>
          <a:xfrm>
            <a:off x="9546336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7" name="s5_what"/>
          <p:cNvSpPr/>
          <p:nvPr/>
        </p:nvSpPr>
        <p:spPr>
          <a:xfrm>
            <a:off x="9546336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사업단 안 정식 팀 · 강사 서로 가르치기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강사 1인당 월 강의 4회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9,715만원 ~ 1억 4,828만원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919만원을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강의 횟수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20회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80회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다시 부른 기관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3곳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15곳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만족도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80%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85%</a:t>
            </a:r>
          </a:p>
        </p:txBody>
      </p:sp>
      <p:sp>
        <p:nvSpPr>
          <p:cNvPr id="16" name="s4_k"/>
          <p:cNvSpPr/>
          <p:nvPr/>
        </p:nvSpPr>
        <p:spPr>
          <a:xfrm>
            <a:off x="548640" y="4526279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체험 재료 구매(다른 사업단 매출)</a:t>
            </a:r>
          </a:p>
        </p:txBody>
      </p:sp>
      <p:sp>
        <p:nvSpPr>
          <p:cNvPr id="17" name="s4_o"/>
          <p:cNvSpPr/>
          <p:nvPr/>
        </p:nvSpPr>
        <p:spPr>
          <a:xfrm>
            <a:off x="3566160" y="4526279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18" name="s4_t"/>
          <p:cNvSpPr/>
          <p:nvPr/>
        </p:nvSpPr>
        <p:spPr>
          <a:xfrm>
            <a:off x="5394960" y="4526279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</a:t>
            </a:r>
          </a:p>
        </p:txBody>
      </p:sp>
      <p:sp>
        <p:nvSpPr>
          <p:cNvPr id="19" name="s5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참여자 자존감·소득 — 강의료 수입 · 본인 소감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인식 개선 — 강의 들은 사람 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다른 사업단 매출 — 체험 재료 구매액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사생활·낙인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공개 범위를 본인이 고름 · 이름·얼굴 선택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강사 소감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강사 한 사람에 쏠림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강사 서로 가르치기 · 강의안 공유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강사별 강의 수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수요가 학기에 몰림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기업·복지관으로 방학 채우기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월별 강의 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06 · 자활 이야기꾼 강사단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지역 학교·기업이 찾는 자활 이야기꾼 강사단 · 강사 10명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광역 단위 강사 명부 · 다른 지역 강사단과 교류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설비가 거의 없고, 참여자의 경험 자체가 자산이 된다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이야기가 일이 된다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센터 글에서 가장 많은 주제가 참여자 이야기(33%) — 그 이야기를 강의로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