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1473</c:v>
                </c:pt>
                <c:pt idx="1">
                  <c:v>2280</c:v>
                </c:pt>
                <c:pt idx="2">
                  <c:v>3087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자활생산품 온라인 판매·라이브커머스 사업단 사업 계획을 말씀드리겠습니다. 한 줄로: 지역 자활생산품을 한 온라인 가게에 모아 팔고, 촬영·상세 페이지·라이브 방송·배송 접수를 대신 해 주는 온라인 판매 대행 사업단.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1억 495만원 ~ 1억 7,108만원(추정)이고, 인건비는 자활근로·한시적 인건비, 설비는 자활기금으로 조달합니다. 참여자 3~5명과 전문인력 1명이 함께합니다. 그리고 가장 중요한 숫자 — 지원이 끝난 뒤에도 매달 3,087만원을 팔면 스스로 섭니다. 가장 큰 기대 효과는 「보는 사람을 사는 사람으로」입니다. 자활 글 74%가 댓글 0개 — 만든 것을 파는 길을 연다.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 생산품은 보기에는 좋은데 사는 길이 없습니다. 자활 인스타 글의 74%가 댓글 0개이고 센터 글은 댓글이 평균 0.3개 — 보고 지나갑니다.</a:t>
            </a:r>
          </a:p>
          <a:p/>
          <a:p>
            <a:r>
              <a:t>사업단마다 온라인 가게를 따로 열기엔 촬영·글쓰기·고객 응대를 할 사람이 없습니다. 한 곳이 모아서 대신 해 주면 모두가 팔 수 있습니다.</a:t>
            </a:r>
          </a:p>
          <a:p/>
          <a:p>
            <a:r>
              <a:t>라이브커머스 시장은 2024년 약 3.5조 원으로 한 해 15% 컸고, 방송 한 번 평균 거래액이 577만 원입니다(라방바 데이터랩). 만든 사람이 직접 나와 설명하는 방송은 자활 상품의 강점과 맞습니다.</a:t>
            </a:r>
          </a:p>
          <a:p/>
          <a:p>
            <a:r>
              <a:t>자활 온라인 판매 글은 47개인데 최근 1년 비율이 79% — 가장 빠르게 늘고 있지만 전국 자활기업 가운데 온라인 판매업은 14곳 이하입니다.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라이브커머스 시장: 약 3.5조 원(2024) · 한 해 15% 성장 — 라이브 판매가 자리 잡았다. (출처: 라방바 데이터랩 — 국내 라이브커머스 2024년 약 3.5조 원(전년 대…)</a:t>
            </a:r>
          </a:p>
          <a:p>
            <a:r>
              <a:t>방송 1회 평균 거래액: 577만 원(2024) — 한 번 방송으로도 의미 있는 매출. (출처: 라방바 데이터랩 — 국내 라이브커머스 2024년 약 3.5조 원(전년 대…)</a:t>
            </a:r>
          </a:p>
          <a:p>
            <a:r>
              <a:t>자활 온라인 판매 글: 47개 · 최근 1년 79% — 현장이 막 시작하는 분야. (출처: 자활 인스타그램 전수 조사(웰쉐어, 2026-10-25) — 해시태그 1…)</a:t>
            </a:r>
          </a:p>
          <a:p>
            <a:r>
              <a:t>자활 글 댓글: 74%가 댓글 0개 · 센터 글 평균 0.3개 — 보는 사람은 있는데 살 길이 없다. (출처: 자활 인스타그램 전수 조사(웰쉐어, 2026-10-25) — 해시태그 1…)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자활기업·사업단(입점): 온라인 판매를 대신 해 줄 곳. 상시. 닿는 법 — 광역자활센터 설명회 · 첫 3곳 무료 입점.</a:t>
            </a:r>
          </a:p>
          <a:p>
            <a:r>
              <a:t>일반 소비자: 의미 있는 선물·지역 상품. 명절·기념일. 닿는 법 — 라이브 방송·인스타.</a:t>
            </a:r>
          </a:p>
          <a:p>
            <a:r>
              <a:t>공공기관 복지몰: 직원 복지 상품. 명절. 닿는 법 — 복지몰 입점 신청.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사업단이 직접 연 스토어 — 강점 제 상품을 잘 안다, 약점 촬영·운영할 사람이 없어 방치된다. 우리는 모아서 대신 운영한다.</a:t>
            </a:r>
          </a:p>
          <a:p>
            <a:r>
              <a:t>공공·사회적경제 온라인몰 — 강점 입점 공간, 약점 촬영·방송까지 대신 해 주지 않는다. 우리는 촬영·상세 페이지·방송까지 맡는다.</a:t>
            </a:r>
          </a:p>
          <a:p>
            <a:r>
              <a:t>일반 판매 대행사 — 강점 전문성, 약점 수수료가 높고 자활을 모른다. 우리는 적은 수수료 · 자활 이야기를 아는 사람이 만든다.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상품이 이미 있다(입점할 사업단), 만든 사람 이야기, 청년 참여자에게 맞는 일</a:t>
            </a:r>
          </a:p>
          <a:p>
            <a:r>
              <a:t>W: 입점마다 가격·재고가 제각각, 방송 경험이 없다, 초기 손님이 적다</a:t>
            </a:r>
          </a:p>
          <a:p>
            <a:r>
              <a:t>O: 라이브커머스 성장, 명절 선물 수요, 공공기관 복지몰</a:t>
            </a:r>
          </a:p>
          <a:p>
            <a:r>
              <a:t>T: 오픈마켓 수수료·규칙 변화, 가격 경쟁, 배송 사고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○: 입점할 사업단이 있고 소비자 시장은 성장 중 — 묶음 상품 3가지로 시험</a:t>
            </a:r>
          </a:p>
          <a:p>
            <a:r>
              <a:t>기술 ○: 촬영·편집·방송은 배울 수 있는 기술 · 청년 참여자에게 맞다</a:t>
            </a:r>
          </a:p>
          <a:p>
            <a:r>
              <a:t>자금 ○: 장비 3백만~8백만 원으로 시작</a:t>
            </a:r>
          </a:p>
          <a:p>
            <a:r>
              <a:t>인력 ○: 청년 참여자 3~5명 + 온라인 마케팅 전문인력 1명</a:t>
            </a:r>
          </a:p>
          <a:p>
            <a:r>
              <a:t>제도 ○: 청년자활사업단 구조와 맞는다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판매 대행(입점) — 촬영·상세 페이지·고객 응대 · 수수료 / 지역 자활 묶음 선물 세트 — 여러 센터 상품을 한 상자에 / 월 2회 라이브 방송 — 만든 사람이 직접 나온다</a:t>
            </a:r>
          </a:p>
          <a:p>
            <a:r>
              <a:t>일의 흐름: 입점 계약·상품 받기 → 촬영·상세 페이지 → 스토어 등록·라이브 기획 → 주문·배송 접수(택배 자활기업) → 판매 데이터 → 입점처에 매달 보고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촬영·편집 — 왜: 사진 한 장이 매출을 가른다. 어떻게: 전문인력 교육 → 배운 사람이 다음 사람을 가르친다. 언제: 3개월 안 상품 30개 촬영.</a:t>
            </a:r>
          </a:p>
          <a:p>
            <a:r>
              <a:t>라이브 진행 — 왜: 말로 파는 기술 — 연습하면 는다. 어떻게: 대본·시연·질문 받기 연습 · 월 2회 방송. 언제: 6개월 안 방송 6회.</a:t>
            </a:r>
          </a:p>
          <a:p>
            <a:r>
              <a:t>판매 데이터 읽기 — 왜: 무엇이 언제 팔리는지 알아야 다음 상품을 고른다. 어떻게: 매주 판매 표 한 장 · 입점처에 공유. 언제: 1년 차부터.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만든 사람 얼굴과 이야기가 붙은 상품 페이지: 일반 상품과 다른 이유를 보여 준다</a:t>
            </a:r>
          </a:p>
          <a:p>
            <a:r>
              <a:t>여러 센터 상품을 섞은 묶음: 한 사업단으로는 못 만드는 선물 세트</a:t>
            </a:r>
          </a:p>
          <a:p>
            <a:r>
              <a:t>공공기관 복지몰·명절 맞춤: 단체 판로</a:t>
            </a:r>
          </a:p>
          <a:p/>
          <a:p>
            <a:r>
              <a:t>인기 상품은 감이 아니라 팔린 숫자로 고릅니다. 대표 상품 후보는 지역 자활 명절 선물 세트, 자활 간식 묶음(아이디어 01과), 월 정기 구독 상자.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입점 자활기업·사업단: 우리가 주는 것 판매 대행, 받는 것 상품·수수료. 첫걸음 — 첫 3곳 무료 입점.</a:t>
            </a:r>
          </a:p>
          <a:p>
            <a:r>
              <a:t>지역 크리에이터: 우리가 주는 것 협업 방송, 받는 것 새 손님. 첫걸음 — 6개월 차 협업 방송 1회.</a:t>
            </a:r>
          </a:p>
          <a:p>
            <a:r>
              <a:t>공공기관 복지몰: 우리가 주는 것 입점, 받는 것 단체 판로. 첫걸음 — 1년 차 신청.</a:t>
            </a:r>
          </a:p>
          <a:p>
            <a:r>
              <a:t>택배 자활기업: 우리가 주는 것 물량, 받는 것 배송. 첫걸음 — 시범부터.</a:t>
            </a:r>
          </a:p>
          <a:p/>
          <a:p>
            <a:r>
              <a:t>브랜드 방침: 「자활 장터」 같은 한 가게 이름 — 상품은 달라도 사진 톤·포장·말투를 하나로 맞춥니다. 방송 진행자가 얼굴이 되고, 만든 사람이 손님과 직접 이야기하는 가게로 기억되게 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입점 모집: 광역센터 설명회 · 첫 3곳 무료 (1~3개월) — 1년 목표 입점 10곳.</a:t>
            </a:r>
          </a:p>
          <a:p>
            <a:r>
              <a:t>라이브 방송: 월 2회 · 만든 사람 출연 (3개월~) — 1년 목표 방송 24회/년.</a:t>
            </a:r>
          </a:p>
          <a:p>
            <a:r>
              <a:t>명절 선물: 묶음 세트 · 기관 단체 주문 (명절) — 1년 목표 세트 판매.</a:t>
            </a:r>
          </a:p>
          <a:p>
            <a:r>
              <a:t>공공기관 복지몰: 입점 (1년 차) — 1년 목표 입점 1곳.</a:t>
            </a:r>
          </a:p>
          <a:p/>
          <a:p>
            <a:r>
              <a:t>가격 전략: 입점처에는 판매액의 일정 비율을 수수료로 받습니다(일반 대행사보다 낮게). 묶음 선물은 낱개 합보다 조금 싸게 해 묶음을 사게 합니다. 수수료율은 시범 석 달의 운영 시간을 재서 정합니다.</a:t>
            </a:r>
          </a:p>
          <a:p>
            <a:r>
              <a:t>홍보: 방송 예고를 인스타 ttong627·입점 센터 계정이 함께 알림 / 방송 다시 보기를 짧게 잘라 릴스로 / 만든 사람 인터뷰 카드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0~3개월: 입점 3곳 · 묶음 상품 3가지 · 첫 라이브. 책임 전문인력. 확인 기준 — 라이브 1회 주문 기록.</a:t>
            </a:r>
          </a:p>
          <a:p>
            <a:r>
              <a:t>4~6개월: 입점 10곳 · 라이브 월 2회. 책임 사업단장. 확인 기준 — 월 거래액 목표 30%.</a:t>
            </a:r>
          </a:p>
          <a:p>
            <a:r>
              <a:t>7~12개월: 명절 세트 · 복지몰 신청 · 크리에이터 협업. 책임 사업단장. 확인 기준 — 월 매출 목표 50%.</a:t>
            </a:r>
          </a:p>
          <a:p>
            <a:r>
              <a:t>2년 차: 자활기업 인정 · 정기 구독 상자. 책임 대표. 확인 기준 — 구독 시작.</a:t>
            </a:r>
          </a:p>
          <a:p>
            <a:r>
              <a:t>3년 차: 광역 단위 판매 창구 · 청년 참여자 취업·창업 연계. 책임 대표.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1억 495만원 ~ 1억 7,108만원(추정)입니다.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1,473만원(하루 67만원)</a:t>
            </a:r>
          </a:p>
          <a:p>
            <a:r>
              <a:t>3~5년 차 · 50% 지원: 필요한 월 매출 2,280만원(하루 104만원)</a:t>
            </a:r>
          </a:p>
          <a:p>
            <a:r>
              <a:t>6년 차부터 · 지원 없음: 필요한 월 매출 3,087만원(하루 140만원)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입점 사업단: 1년 10곳, 3년 30곳 — 입점 계약</a:t>
            </a:r>
          </a:p>
          <a:p>
            <a:r>
              <a:t>월 거래액: 1년 목표 설정, 3년 자립 매출의 3배 이상 — 스토어 정산</a:t>
            </a:r>
          </a:p>
          <a:p>
            <a:r>
              <a:t>라이브 1회 주문: 1년 기록, 3년 기록 대비 2배 — 방송 통계</a:t>
            </a:r>
          </a:p>
          <a:p>
            <a:r>
              <a:t>청년 취업·창업: 1년 —, 3년 3명 — 연계 기록</a:t>
            </a:r>
          </a:p>
          <a:p>
            <a:r>
              <a:t>사회적 가치: 청년 일자리(참여자 3~5명) / 다른 자활기업 매출(입점처 판매액 합계) / 디지털 역량(촬영·방송 기술을 배운 인원)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입점처 가격·재고 제각각(가능성 높음, 영향 중간): 대응 — 묶음 상품부터 · 재고 표 공유. 미리 볼 신호 — 품절 건수.</a:t>
            </a:r>
          </a:p>
          <a:p>
            <a:r>
              <a:t>방송 손님이 적음(가능성 중간, 영향 중간): 대응 — 크리에이터 협업 · 명절 집중. 미리 볼 신호 — 방송당 시청·주문.</a:t>
            </a:r>
          </a:p>
          <a:p>
            <a:r>
              <a:t>배송 사고(가능성 중간, 영향 중간): 대응 — 포장 기준 · 택배 자활기업과 책임 약속. 미리 볼 신호 — 사고 건수.</a:t>
            </a:r>
          </a:p>
          <a:p>
            <a:r>
              <a:t>플랫폼 규칙 변화(가능성 중간, 영향 중간): 대응 — 판로를 두 곳 이상으로. 미리 볼 신호 — 정책 공지.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광역 자활 상품이 다 모이는 온라인 창구 · 입점 30곳</a:t>
            </a:r>
          </a:p>
          <a:p>
            <a:r>
              <a:t>넓히기: 다른 광역 입점 · 정기 구독 상자</a:t>
            </a:r>
          </a:p>
          <a:p>
            <a:r>
              <a:t>이 사업의 장점: 이 사업이 잘되면 다른 자활기업 매출이 함께 오른다 — 자활 전체의 판로</a:t>
            </a:r>
          </a:p>
          <a:p/>
          <a:p>
            <a:r>
              <a:t>가장 큰 기대 효과는 「보는 사람을 사는 사람으로」. 자활 글 74%가 댓글 0개 — 만든 것을 파는 길을 연다. 근거: 자활 인스타 전수 조사(10-25).</a:t>
            </a:r>
          </a:p>
          <a:p>
            <a:r>
              <a:t>마지막으로 여쭙니다 — 온라인에서 제일 잘 팔릴 우리 센터 상품은?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04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자활생산품 온라인 판매·라이브커머스 사업단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바로 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지역 자활생산품을 한 온라인 가게에 모아 팔고, 촬영·상세 페이지·라이브 방송·배송 접수를 대신 해 주는 온라인 판매 대행 사업단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7649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495만원 ~ 1억 7,108만원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3~5명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3,087만원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보는 사람을 사는 사람으로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 자활생산품을 한 온라인 가게에 모아 팔고, 촬영·상세 페이지·라이브 방송·배송 접수를 대신 해 주는 온라인 판매 대행 사업단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글 74%가 댓글 0개 — 만든 것을 파는 길을 연다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생산품은 보기에는 좋은데 사는 길이 없습니다. 자활 인스타 글의 74%가 댓글 0개이고 센터 글은 댓글이 평균 0.3개 — 보고 지나갑니다.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사업단마다 온라인 가게를 따로 열기엔 촬영·글쓰기·고객 응대를 할 사람이 없습니다. 한 곳이 모아서 대신 해 주면 모두가 팔 수 있습니다.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라이브커머스 시장은 2024년 약 3.5조 원으로 한 해 15% 컸고, 방송 한 번 평균 거래액이 577만 원입니다(라방바 데이터랩). 만든 사람이 직접 나와 설명하는 방송은 자활 상품의 강점과 맞습니다.</a:t>
            </a:r>
          </a:p>
        </p:txBody>
      </p:sp>
      <p:sp>
        <p:nvSpPr>
          <p:cNvPr id="16" name="s4_bg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4_n"/>
          <p:cNvSpPr/>
          <p:nvPr/>
        </p:nvSpPr>
        <p:spPr>
          <a:xfrm>
            <a:off x="630936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8" name="s4_p"/>
          <p:cNvSpPr txBox="1"/>
          <p:nvPr/>
        </p:nvSpPr>
        <p:spPr>
          <a:xfrm>
            <a:off x="690372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온라인 판매 글은 47개인데 최근 1년 비율이 79% — 가장 빠르게 늘고 있지만 전국 자활기업 가운데 온라인 판매업은 14곳 이하입니다.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라이브커머스 시장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약 3.5조 원(2024) · 한 해 15% 성장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라이브 판매가 자리 잡았다</a:t>
            </a:r>
          </a:p>
        </p:txBody>
      </p:sp>
      <p:sp>
        <p:nvSpPr>
          <p:cNvPr id="8" name="s2_m"/>
          <p:cNvSpPr/>
          <p:nvPr/>
        </p:nvSpPr>
        <p:spPr>
          <a:xfrm>
            <a:off x="3371850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방송 1회 평균 거래액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577만 원(2024)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 번 방송으로도 의미 있는 매출</a:t>
            </a:r>
          </a:p>
        </p:txBody>
      </p:sp>
      <p:sp>
        <p:nvSpPr>
          <p:cNvPr id="9" name="s3_m"/>
          <p:cNvSpPr/>
          <p:nvPr/>
        </p:nvSpPr>
        <p:spPr>
          <a:xfrm>
            <a:off x="6195059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온라인 판매 글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47개 · 최근 1년 79%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현장이 막 시작하는 분야</a:t>
            </a:r>
          </a:p>
        </p:txBody>
      </p:sp>
      <p:sp>
        <p:nvSpPr>
          <p:cNvPr id="10" name="s4_m"/>
          <p:cNvSpPr/>
          <p:nvPr/>
        </p:nvSpPr>
        <p:spPr>
          <a:xfrm>
            <a:off x="9018269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글 댓글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74%가 댓글 0개 · 센터 글 평균 0.3개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보는 사람은 있는데 살 길이 없다</a:t>
            </a:r>
          </a:p>
        </p:txBody>
      </p:sp>
      <p:sp>
        <p:nvSpPr>
          <p:cNvPr id="11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자활기업·사업단(입점)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온라인 판매를 대신 해 줄 곳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상시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광역자활센터 설명회 · 첫 3곳 무료 입점</a:t>
            </a:r>
          </a:p>
        </p:txBody>
      </p:sp>
      <p:sp>
        <p:nvSpPr>
          <p:cNvPr id="8" name="s2_c"/>
          <p:cNvSpPr/>
          <p:nvPr/>
        </p:nvSpPr>
        <p:spPr>
          <a:xfrm>
            <a:off x="431292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일반 소비자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의미 있는 선물·지역 상품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명절·기념일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라이브 방송·인스타</a:t>
            </a:r>
          </a:p>
        </p:txBody>
      </p:sp>
      <p:sp>
        <p:nvSpPr>
          <p:cNvPr id="9" name="s3_c"/>
          <p:cNvSpPr/>
          <p:nvPr/>
        </p:nvSpPr>
        <p:spPr>
          <a:xfrm>
            <a:off x="8077200" y="2057400"/>
            <a:ext cx="353568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 복지몰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직원 복지 상품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명절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복지몰 입점 신청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사업단이 직접 연 스토어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 상품을 잘 안다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촬영·운영할 사람이 없어 방치된다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모아서 대신 운영한다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공공·사회적경제 온라인몰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입점 공간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촬영·방송까지 대신 해 주지 않는다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촬영·상세 페이지·방송까지 맡는다</a:t>
            </a:r>
          </a:p>
        </p:txBody>
      </p:sp>
      <p:sp>
        <p:nvSpPr>
          <p:cNvPr id="19" name="s3_r0"/>
          <p:cNvSpPr/>
          <p:nvPr/>
        </p:nvSpPr>
        <p:spPr>
          <a:xfrm>
            <a:off x="54864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일반 판매 대행사</a:t>
            </a:r>
          </a:p>
        </p:txBody>
      </p:sp>
      <p:sp>
        <p:nvSpPr>
          <p:cNvPr id="20" name="s3_r1"/>
          <p:cNvSpPr/>
          <p:nvPr/>
        </p:nvSpPr>
        <p:spPr>
          <a:xfrm>
            <a:off x="292608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전문성</a:t>
            </a:r>
          </a:p>
        </p:txBody>
      </p:sp>
      <p:sp>
        <p:nvSpPr>
          <p:cNvPr id="21" name="s3_r2"/>
          <p:cNvSpPr/>
          <p:nvPr/>
        </p:nvSpPr>
        <p:spPr>
          <a:xfrm>
            <a:off x="5303520" y="530352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수수료가 높고 자활을 모른다</a:t>
            </a:r>
          </a:p>
        </p:txBody>
      </p:sp>
      <p:sp>
        <p:nvSpPr>
          <p:cNvPr id="22" name="s3_r3"/>
          <p:cNvSpPr/>
          <p:nvPr/>
        </p:nvSpPr>
        <p:spPr>
          <a:xfrm>
            <a:off x="8229600" y="530352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적은 수수료 · 자활 이야기를 아는 사람이 만든다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상품이 이미 있다(입점할 사업단)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만든 사람 이야기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청년 참여자에게 맞는 일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입점마다 가격·재고가 제각각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방송 경험이 없다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초기 손님이 적다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라이브커머스 성장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명절 선물 수요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공공기관 복지몰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오픈마켓 수수료·규칙 변화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가격 경쟁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배송 사고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입점할 사업단이 있고 소비자 시장은 성장 중 — 묶음 상품 3가지로 시험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촬영·편집·방송은 배울 수 있는 기술 · 청년 참여자에게 맞다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장비 3백만~8백만 원으로 시작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청년 참여자 3~5명 + 온라인 마케팅 전문인력 1명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청년자활사업단 구조와 맞는다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판매 대행(입점)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촬영·상세 페이지·고객 응대 · 수수료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자활기업·사업단 · 입점 계약</a:t>
            </a:r>
          </a:p>
        </p:txBody>
      </p:sp>
      <p:sp>
        <p:nvSpPr>
          <p:cNvPr id="8" name="s1_p1"/>
          <p:cNvSpPr/>
          <p:nvPr/>
        </p:nvSpPr>
        <p:spPr>
          <a:xfrm>
            <a:off x="431292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자활 묶음 선물 세트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여러 센터 상품을 한 상자에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소비자·기관 · 명절·라이브</a:t>
            </a:r>
          </a:p>
        </p:txBody>
      </p:sp>
      <p:sp>
        <p:nvSpPr>
          <p:cNvPr id="9" name="s1_p2"/>
          <p:cNvSpPr/>
          <p:nvPr/>
        </p:nvSpPr>
        <p:spPr>
          <a:xfrm>
            <a:off x="807720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월 2회 라이브 방송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만든 사람이 직접 나온다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소비자 · 방송 판매</a:t>
            </a:r>
          </a:p>
        </p:txBody>
      </p:sp>
      <p:sp>
        <p:nvSpPr>
          <p:cNvPr id="10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입점 계약·상품 받기</a:t>
            </a:r>
          </a:p>
        </p:txBody>
      </p:sp>
      <p:sp>
        <p:nvSpPr>
          <p:cNvPr id="11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촬영·상세 페이지</a:t>
            </a:r>
          </a:p>
        </p:txBody>
      </p:sp>
      <p:sp>
        <p:nvSpPr>
          <p:cNvPr id="12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스토어 등록·라이브 기획</a:t>
            </a:r>
          </a:p>
        </p:txBody>
      </p:sp>
      <p:sp>
        <p:nvSpPr>
          <p:cNvPr id="14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주문·배송 접수(택배 자활기업)</a:t>
            </a:r>
          </a:p>
        </p:txBody>
      </p:sp>
      <p:sp>
        <p:nvSpPr>
          <p:cNvPr id="16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판매 데이터 → 입점처에 매달 보고</a:t>
            </a:r>
          </a:p>
        </p:txBody>
      </p:sp>
      <p:sp>
        <p:nvSpPr>
          <p:cNvPr id="18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촬영·편집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사진 한 장이 매출을 가른다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전문인력 교육 → 배운 사람이 다음 사람을 가르친다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3개월 안 상품 30개 촬영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라이브 진행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말로 파는 기술 — 연습하면 는다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대본·시연·질문 받기 연습 · 월 2회 방송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6개월 안 방송 6회</a:t>
            </a:r>
          </a:p>
        </p:txBody>
      </p:sp>
      <p:sp>
        <p:nvSpPr>
          <p:cNvPr id="13" name="s3_a"/>
          <p:cNvSpPr/>
          <p:nvPr/>
        </p:nvSpPr>
        <p:spPr>
          <a:xfrm>
            <a:off x="548640" y="484632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판매 데이터 읽기</a:t>
            </a:r>
          </a:p>
        </p:txBody>
      </p:sp>
      <p:sp>
        <p:nvSpPr>
          <p:cNvPr id="14" name="s3_b"/>
          <p:cNvSpPr/>
          <p:nvPr/>
        </p:nvSpPr>
        <p:spPr>
          <a:xfrm>
            <a:off x="3383280" y="484632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무엇이 언제 팔리는지 알아야 다음 상품을 고른다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매주 판매 표 한 장 · 입점처에 공유</a:t>
            </a:r>
          </a:p>
        </p:txBody>
      </p:sp>
      <p:sp>
        <p:nvSpPr>
          <p:cNvPr id="15" name="s3_t"/>
          <p:cNvSpPr/>
          <p:nvPr/>
        </p:nvSpPr>
        <p:spPr>
          <a:xfrm>
            <a:off x="9509760" y="484632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차부터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만든 사람 얼굴과 이야기가 붙은 상품 페이지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일반 상품과 다른 이유를 보여 준다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여러 센터 상품을 섞은 묶음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 사업단으로는 못 만드는 선물 세트</a:t>
            </a:r>
          </a:p>
        </p:txBody>
      </p:sp>
      <p:sp>
        <p:nvSpPr>
          <p:cNvPr id="9" name="s1_sp2"/>
          <p:cNvSpPr/>
          <p:nvPr/>
        </p:nvSpPr>
        <p:spPr>
          <a:xfrm>
            <a:off x="548640" y="484632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 복지몰·명절 맞춤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단체 판로</a:t>
            </a:r>
          </a:p>
        </p:txBody>
      </p:sp>
      <p:sp>
        <p:nvSpPr>
          <p:cNvPr id="10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1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2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3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4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6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7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8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9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자활생산품 온라인 판매·라이브커머스 사업단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입점 자활기업·사업단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판매 대행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상품·수수료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크리에이터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협업 방송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새 손님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 복지몰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입점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단체 판로</a:t>
            </a:r>
          </a:p>
        </p:txBody>
      </p:sp>
      <p:sp>
        <p:nvSpPr>
          <p:cNvPr id="11" name="s5_co"/>
          <p:cNvSpPr/>
          <p:nvPr/>
        </p:nvSpPr>
        <p:spPr>
          <a:xfrm>
            <a:off x="80924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택배 자활기업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물량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배송</a:t>
            </a:r>
          </a:p>
        </p:txBody>
      </p:sp>
      <p:sp>
        <p:nvSpPr>
          <p:cNvPr id="12" name="s6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「자활 장터」 같은 한 가게 이름 — 상품은 달라도 사진 톤·포장·말투를 하나로 맞춥니다. 방송 진행자가 얼굴이 되고, 만든 사람이 손님과 직접 이야기하는 가게로 기억되게 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1~3개월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입점 모집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광역센터 설명회 · 첫 3곳 무료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입점 10곳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3개월~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라이브 방송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월 2회 · 만든 사람 출연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방송 24회/년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명절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명절 선물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묶음 세트 · 기관 단체 주문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세트 판매</a:t>
            </a:r>
          </a:p>
        </p:txBody>
      </p:sp>
      <p:sp>
        <p:nvSpPr>
          <p:cNvPr id="16" name="s4_when"/>
          <p:cNvSpPr/>
          <p:nvPr/>
        </p:nvSpPr>
        <p:spPr>
          <a:xfrm>
            <a:off x="548640" y="4718304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1년 차</a:t>
            </a:r>
          </a:p>
        </p:txBody>
      </p:sp>
      <p:sp>
        <p:nvSpPr>
          <p:cNvPr id="17" name="s4_how"/>
          <p:cNvSpPr/>
          <p:nvPr/>
        </p:nvSpPr>
        <p:spPr>
          <a:xfrm>
            <a:off x="2194560" y="4718304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 복지몰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입점</a:t>
            </a:r>
          </a:p>
        </p:txBody>
      </p:sp>
      <p:sp>
        <p:nvSpPr>
          <p:cNvPr id="18" name="s4_goal"/>
          <p:cNvSpPr/>
          <p:nvPr/>
        </p:nvSpPr>
        <p:spPr>
          <a:xfrm>
            <a:off x="9052560" y="4718304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입점 1곳</a:t>
            </a:r>
          </a:p>
        </p:txBody>
      </p:sp>
      <p:sp>
        <p:nvSpPr>
          <p:cNvPr id="19" name="s5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입점처에는 판매액의 일정 비율을 수수료로 받습니다(일반 대행사보다 낮게). 묶음 선물은 낱개 합보다 조금 싸게 해 묶음을 사게 합니다. 수수료율은 시범 석 달의 운영 시간을 재서 정합니다.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0~3개월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입점 3곳 · 묶음 상품 3가지 · 첫 라이브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전문인력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라이브 1회 주문 기록</a:t>
            </a:r>
          </a:p>
        </p:txBody>
      </p:sp>
      <p:sp>
        <p:nvSpPr>
          <p:cNvPr id="10" name="s2_when"/>
          <p:cNvSpPr/>
          <p:nvPr/>
        </p:nvSpPr>
        <p:spPr>
          <a:xfrm>
            <a:off x="2798064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4~6개월</a:t>
            </a:r>
          </a:p>
        </p:txBody>
      </p:sp>
      <p:sp>
        <p:nvSpPr>
          <p:cNvPr id="11" name="s2_what"/>
          <p:cNvSpPr/>
          <p:nvPr/>
        </p:nvSpPr>
        <p:spPr>
          <a:xfrm>
            <a:off x="2798064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입점 10곳 · 라이브 월 2회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사업단장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월 거래액 목표 30%</a:t>
            </a:r>
          </a:p>
        </p:txBody>
      </p:sp>
      <p:sp>
        <p:nvSpPr>
          <p:cNvPr id="12" name="s3_when"/>
          <p:cNvSpPr/>
          <p:nvPr/>
        </p:nvSpPr>
        <p:spPr>
          <a:xfrm>
            <a:off x="5047488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7~12개월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5047488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명절 세트 · 복지몰 신청 · 크리에이터 협업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사업단장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월 매출 목표 50%</a:t>
            </a:r>
          </a:p>
        </p:txBody>
      </p:sp>
      <p:sp>
        <p:nvSpPr>
          <p:cNvPr id="14" name="s4_when"/>
          <p:cNvSpPr/>
          <p:nvPr/>
        </p:nvSpPr>
        <p:spPr>
          <a:xfrm>
            <a:off x="7296912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7296912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자활기업 인정 · 정기 구독 상자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구독 시작</a:t>
            </a:r>
          </a:p>
        </p:txBody>
      </p:sp>
      <p:sp>
        <p:nvSpPr>
          <p:cNvPr id="16" name="s5_when"/>
          <p:cNvSpPr/>
          <p:nvPr/>
        </p:nvSpPr>
        <p:spPr>
          <a:xfrm>
            <a:off x="9546336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차</a:t>
            </a:r>
          </a:p>
        </p:txBody>
      </p:sp>
      <p:sp>
        <p:nvSpPr>
          <p:cNvPr id="17" name="s5_what"/>
          <p:cNvSpPr/>
          <p:nvPr/>
        </p:nvSpPr>
        <p:spPr>
          <a:xfrm>
            <a:off x="9546336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광역 단위 판매 창구 · 청년 참여자 취업·창업 연계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1억 495만원 ~ 1억 7,108만원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3,087만원을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입점 사업단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10곳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30곳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월 거래액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목표 설정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자립 매출의 3배 이상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라이브 1회 주문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기록 대비 2배</a:t>
            </a:r>
          </a:p>
        </p:txBody>
      </p:sp>
      <p:sp>
        <p:nvSpPr>
          <p:cNvPr id="16" name="s4_k"/>
          <p:cNvSpPr/>
          <p:nvPr/>
        </p:nvSpPr>
        <p:spPr>
          <a:xfrm>
            <a:off x="548640" y="4526279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청년 취업·창업</a:t>
            </a:r>
          </a:p>
        </p:txBody>
      </p:sp>
      <p:sp>
        <p:nvSpPr>
          <p:cNvPr id="17" name="s4_o"/>
          <p:cNvSpPr/>
          <p:nvPr/>
        </p:nvSpPr>
        <p:spPr>
          <a:xfrm>
            <a:off x="3566160" y="4526279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—</a:t>
            </a:r>
          </a:p>
        </p:txBody>
      </p:sp>
      <p:sp>
        <p:nvSpPr>
          <p:cNvPr id="18" name="s4_t"/>
          <p:cNvSpPr/>
          <p:nvPr/>
        </p:nvSpPr>
        <p:spPr>
          <a:xfrm>
            <a:off x="5394960" y="4526279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3명</a:t>
            </a:r>
          </a:p>
        </p:txBody>
      </p:sp>
      <p:sp>
        <p:nvSpPr>
          <p:cNvPr id="19" name="s5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청년 일자리 — 참여자 3~5명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다른 자활기업 매출 — 입점처 판매액 합계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디지털 역량 — 촬영·방송 기술을 배운 인원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입점처 가격·재고 제각각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중간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묶음 상품부터 · 재고 표 공유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품절 건수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방송 손님이 적음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크리에이터 협업 · 명절 집중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방송당 시청·주문</a:t>
            </a:r>
          </a:p>
        </p:txBody>
      </p:sp>
      <p:sp>
        <p:nvSpPr>
          <p:cNvPr id="13" name="s3_r"/>
          <p:cNvSpPr/>
          <p:nvPr/>
        </p:nvSpPr>
        <p:spPr>
          <a:xfrm>
            <a:off x="548640" y="4078224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배송 사고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4" name="s3_d"/>
          <p:cNvSpPr/>
          <p:nvPr/>
        </p:nvSpPr>
        <p:spPr>
          <a:xfrm>
            <a:off x="3566160" y="4078224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포장 기준 · 택배 자활기업과 책임 약속</a:t>
            </a:r>
          </a:p>
        </p:txBody>
      </p:sp>
      <p:sp>
        <p:nvSpPr>
          <p:cNvPr id="15" name="s3_s"/>
          <p:cNvSpPr/>
          <p:nvPr/>
        </p:nvSpPr>
        <p:spPr>
          <a:xfrm>
            <a:off x="8778240" y="4078224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사고 건수</a:t>
            </a:r>
          </a:p>
        </p:txBody>
      </p:sp>
      <p:sp>
        <p:nvSpPr>
          <p:cNvPr id="16" name="s4_r"/>
          <p:cNvSpPr/>
          <p:nvPr/>
        </p:nvSpPr>
        <p:spPr>
          <a:xfrm>
            <a:off x="548640" y="5157216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플랫폼 규칙 변화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7" name="s4_d"/>
          <p:cNvSpPr/>
          <p:nvPr/>
        </p:nvSpPr>
        <p:spPr>
          <a:xfrm>
            <a:off x="3566160" y="5157216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판로를 두 곳 이상으로</a:t>
            </a:r>
          </a:p>
        </p:txBody>
      </p:sp>
      <p:sp>
        <p:nvSpPr>
          <p:cNvPr id="18" name="s4_s"/>
          <p:cNvSpPr/>
          <p:nvPr/>
        </p:nvSpPr>
        <p:spPr>
          <a:xfrm>
            <a:off x="8778240" y="5157216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정책 공지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04 · 자활생산품 온라인 판매·라이브커머스 사업단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광역 자활 상품이 다 모이는 온라인 창구 · 입점 30곳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다른 광역 입점 · 정기 구독 상자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이 사업이 잘되면 다른 자활기업 매출이 함께 오른다 — 자활 전체의 판로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보는 사람을 사는 사람으로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 글 74%가 댓글 0개 — 만든 것을 파는 길을 연다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66719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